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3:43.425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3:51.345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6:03.760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6:06.471"/>
    </inkml:context>
    <inkml:brush xml:id="br0">
      <inkml:brushProperty name="width" value="0.35" units="cm"/>
      <inkml:brushProperty name="height" value="0.35" units="cm"/>
      <inkml:brushProperty name="color" value="#C0C0C0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9T17:28:52.307"/>
    </inkml:context>
    <inkml:brush xml:id="br0">
      <inkml:brushProperty name="width" value="0.05" units="cm"/>
      <inkml:brushProperty name="height" value="0.05" units="cm"/>
      <inkml:brushProperty name="color" value="#969696"/>
    </inkml:brush>
  </inkml:definitions>
  <inkml:trace contextRef="#ctx0" brushRef="#br0">0 216 24575,'4'0'0,"-1"-1"0,1 0 0,-1 0 0,0 0 0,0 0 0,0-1 0,1 1 0,-1-1 0,0 0 0,-1 0 0,1 0 0,0 0 0,3-3 0,10-8 0,9-4 0,37-26 0,90-47 0,-138 85 0,-1-1 0,1 2 0,0 0 0,1 0 0,-1 2 0,28-3 0,90 7 0,-54 1 0,-49-2-1365,-3-1-5461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DA650-5C71-46AB-472E-15EEAB5E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D9B86B-8A75-98C2-7935-547B8B4E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7981-9E86-45C7-AF33-CA4BE399A5D1}" type="datetimeFigureOut">
              <a:rPr lang="nl-NL" smtClean="0"/>
              <a:t>29-12-2023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8E4423-FB9D-3081-DADF-B13A7780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61E80E-5AA3-8286-A249-EBF539EA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810D-7AF7-4F27-B128-06FFD95FD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89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98A1062-138C-D7AA-7361-23D63A25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D38A5B-F386-5F0C-1A8F-74E11ECDF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E59845-4EC5-4ED1-0B60-B858364C0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7981-9E86-45C7-AF33-CA4BE399A5D1}" type="datetimeFigureOut">
              <a:rPr lang="nl-NL" smtClean="0"/>
              <a:t>29-12-2023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7595D6-EE27-C4F8-8B00-AFA49D697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F6D2B4-6D61-9C43-6E45-403AB1E4B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810D-7AF7-4F27-B128-06FFD95FD7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6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>
                <a:lumMod val="65000"/>
              </a:schemeClr>
            </a:gs>
            <a:gs pos="45510">
              <a:srgbClr val="C8D6ED"/>
            </a:gs>
            <a:gs pos="18750">
              <a:srgbClr val="E3EAF6"/>
            </a:gs>
            <a:gs pos="0">
              <a:schemeClr val="accent1">
                <a:lumMod val="5000"/>
                <a:lumOff val="95000"/>
              </a:schemeClr>
            </a:gs>
            <a:gs pos="91959">
              <a:srgbClr val="BACB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2810FE-CBF9-4BC1-0D7C-52E213F6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7F2277-20C7-B7E0-AD70-6D2388D0B8A4}"/>
              </a:ext>
            </a:extLst>
          </p:cNvPr>
          <p:cNvPicPr/>
          <p:nvPr/>
        </p:nvPicPr>
        <p:blipFill rotWithShape="1">
          <a:blip r:embed="rId2"/>
          <a:srcRect l="28571" t="476" r="22500" b="-476"/>
          <a:stretch/>
        </p:blipFill>
        <p:spPr>
          <a:xfrm>
            <a:off x="3483429" y="0"/>
            <a:ext cx="5965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0380CC-2E61-E19D-1ABE-058F6FEC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A9E34D-169D-F4EE-709C-64A0C9895102}"/>
              </a:ext>
            </a:extLst>
          </p:cNvPr>
          <p:cNvPicPr/>
          <p:nvPr/>
        </p:nvPicPr>
        <p:blipFill rotWithShape="1">
          <a:blip r:embed="rId2"/>
          <a:srcRect t="3810" b="4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8C8465-BB08-3313-9C39-2D5BC51B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994610-B21F-B922-CA47-C854A35DFF19}"/>
              </a:ext>
            </a:extLst>
          </p:cNvPr>
          <p:cNvPicPr/>
          <p:nvPr/>
        </p:nvPicPr>
        <p:blipFill rotWithShape="1">
          <a:blip r:embed="rId2"/>
          <a:srcRect t="3968" b="36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01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FD1546-9F65-8567-5BE4-0DA25760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089F4-AEE7-D96F-6F4B-922C688FC15D}"/>
              </a:ext>
            </a:extLst>
          </p:cNvPr>
          <p:cNvPicPr/>
          <p:nvPr/>
        </p:nvPicPr>
        <p:blipFill rotWithShape="1">
          <a:blip r:embed="rId2"/>
          <a:srcRect t="3016" b="36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F15212-7FF6-D67E-7BAB-CA662C76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B481BF-CB87-0A78-0F92-6D4B8587E2C7}"/>
              </a:ext>
            </a:extLst>
          </p:cNvPr>
          <p:cNvPicPr/>
          <p:nvPr/>
        </p:nvPicPr>
        <p:blipFill rotWithShape="1">
          <a:blip r:embed="rId2"/>
          <a:srcRect t="4604" b="50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4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1453FB-A34A-A022-7B96-FA5A5B82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6128F3A-4D1F-9F1A-71F4-217EE7279219}"/>
              </a:ext>
            </a:extLst>
          </p:cNvPr>
          <p:cNvPicPr/>
          <p:nvPr/>
        </p:nvPicPr>
        <p:blipFill rotWithShape="1">
          <a:blip r:embed="rId2"/>
          <a:srcRect t="4762" b="46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4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>
                <a:lumMod val="65000"/>
              </a:schemeClr>
            </a:gs>
            <a:gs pos="45510">
              <a:srgbClr val="C8D6ED"/>
            </a:gs>
            <a:gs pos="18750">
              <a:srgbClr val="E3EAF6"/>
            </a:gs>
            <a:gs pos="0">
              <a:schemeClr val="bg1">
                <a:lumMod val="65000"/>
              </a:schemeClr>
            </a:gs>
            <a:gs pos="29909">
              <a:schemeClr val="tx2">
                <a:lumMod val="20000"/>
                <a:lumOff val="80000"/>
              </a:schemeClr>
            </a:gs>
            <a:gs pos="91959">
              <a:srgbClr val="BACBE9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C7A912-4E03-35E5-A6C9-92050F46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7CC552-22FD-46C5-B41E-27BBD48B8379}"/>
              </a:ext>
            </a:extLst>
          </p:cNvPr>
          <p:cNvPicPr/>
          <p:nvPr/>
        </p:nvPicPr>
        <p:blipFill rotWithShape="1">
          <a:blip r:embed="rId2"/>
          <a:srcRect l="30089" r="30357"/>
          <a:stretch/>
        </p:blipFill>
        <p:spPr>
          <a:xfrm>
            <a:off x="3668486" y="0"/>
            <a:ext cx="4822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200">
              <a:srgbClr val="D9C7C3"/>
            </a:gs>
            <a:gs pos="27000">
              <a:schemeClr val="accent2">
                <a:lumMod val="40000"/>
                <a:lumOff val="60000"/>
              </a:schemeClr>
            </a:gs>
            <a:gs pos="45510">
              <a:schemeClr val="accent2">
                <a:lumMod val="20000"/>
                <a:lumOff val="80000"/>
              </a:schemeClr>
            </a:gs>
            <a:gs pos="187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91959">
              <a:schemeClr val="accent2">
                <a:lumMod val="40000"/>
                <a:lumOff val="6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CE483E-D3B5-9EFA-8B0B-EFA1ED4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40FC2-6CAF-12BC-B23F-66D7F5122741}"/>
              </a:ext>
            </a:extLst>
          </p:cNvPr>
          <p:cNvPicPr/>
          <p:nvPr/>
        </p:nvPicPr>
        <p:blipFill rotWithShape="1">
          <a:blip r:embed="rId2"/>
          <a:srcRect l="19553" r="22768"/>
          <a:stretch/>
        </p:blipFill>
        <p:spPr>
          <a:xfrm>
            <a:off x="0" y="0"/>
            <a:ext cx="1208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200">
              <a:srgbClr val="D9C7C3"/>
            </a:gs>
            <a:gs pos="27000">
              <a:schemeClr val="accent2">
                <a:lumMod val="40000"/>
                <a:lumOff val="60000"/>
              </a:schemeClr>
            </a:gs>
            <a:gs pos="45510">
              <a:schemeClr val="accent2">
                <a:lumMod val="20000"/>
                <a:lumOff val="80000"/>
              </a:schemeClr>
            </a:gs>
            <a:gs pos="18750">
              <a:schemeClr val="accent2">
                <a:lumMod val="40000"/>
                <a:lumOff val="60000"/>
              </a:schemeClr>
            </a:gs>
            <a:gs pos="0">
              <a:schemeClr val="accent2">
                <a:lumMod val="20000"/>
                <a:lumOff val="80000"/>
              </a:schemeClr>
            </a:gs>
            <a:gs pos="91959">
              <a:schemeClr val="accent2">
                <a:lumMod val="40000"/>
                <a:lumOff val="6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BCE483E-D3B5-9EFA-8B0B-EFA1ED44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40FC2-6CAF-12BC-B23F-66D7F5122741}"/>
              </a:ext>
            </a:extLst>
          </p:cNvPr>
          <p:cNvPicPr/>
          <p:nvPr/>
        </p:nvPicPr>
        <p:blipFill rotWithShape="1">
          <a:blip r:embed="rId2"/>
          <a:srcRect l="19553" r="22768"/>
          <a:stretch/>
        </p:blipFill>
        <p:spPr>
          <a:xfrm>
            <a:off x="0" y="0"/>
            <a:ext cx="12192000" cy="69333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1CBBF29B-CFE9-9455-17D0-86AEC74E054F}"/>
                  </a:ext>
                </a:extLst>
              </p14:cNvPr>
              <p14:cNvContentPartPr/>
              <p14:nvPr/>
            </p14:nvContentPartPr>
            <p14:xfrm>
              <a:off x="3516017" y="4844280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1CBBF29B-CFE9-9455-17D0-86AEC74E05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3377" y="47812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EBD7398-4A79-27BF-DFA1-9BFE472974EF}"/>
                  </a:ext>
                </a:extLst>
              </p14:cNvPr>
              <p14:cNvContentPartPr/>
              <p14:nvPr/>
            </p14:nvContentPartPr>
            <p14:xfrm>
              <a:off x="3679372" y="5094394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EBD7398-4A79-27BF-DFA1-9BFE472974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732" y="50317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ep 11">
            <a:extLst>
              <a:ext uri="{FF2B5EF4-FFF2-40B4-BE49-F238E27FC236}">
                <a16:creationId xmlns:a16="http://schemas.microsoft.com/office/drawing/2014/main" id="{385D4412-CF31-6B61-63EF-F5E4FD0112CD}"/>
              </a:ext>
            </a:extLst>
          </p:cNvPr>
          <p:cNvGrpSpPr/>
          <p:nvPr/>
        </p:nvGrpSpPr>
        <p:grpSpPr>
          <a:xfrm>
            <a:off x="5911217" y="4669526"/>
            <a:ext cx="75960" cy="11520"/>
            <a:chOff x="5911217" y="4669526"/>
            <a:chExt cx="75960" cy="1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0663E181-08B3-5399-3A74-FD9A22E68978}"/>
                    </a:ext>
                  </a:extLst>
                </p14:cNvPr>
                <p14:cNvContentPartPr/>
                <p14:nvPr/>
              </p14:nvContentPartPr>
              <p14:xfrm>
                <a:off x="5911217" y="4669526"/>
                <a:ext cx="360" cy="360"/>
              </p14:xfrm>
            </p:contentPart>
          </mc:Choice>
          <mc:Fallback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0663E181-08B3-5399-3A74-FD9A22E689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48217" y="460688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7C4E3E2E-CA0B-DCF1-44CF-4427237F782B}"/>
                    </a:ext>
                  </a:extLst>
                </p14:cNvPr>
                <p14:cNvContentPartPr/>
                <p14:nvPr/>
              </p14:nvContentPartPr>
              <p14:xfrm>
                <a:off x="5986817" y="4680686"/>
                <a:ext cx="360" cy="360"/>
              </p14:xfrm>
            </p:contentPart>
          </mc:Choice>
          <mc:Fallback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7C4E3E2E-CA0B-DCF1-44CF-4427237F78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24177" y="46180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19E39533-F21E-B4E6-B4B0-2C262F8E78E6}"/>
                  </a:ext>
                </a:extLst>
              </p14:cNvPr>
              <p14:cNvContentPartPr/>
              <p14:nvPr/>
            </p14:nvContentPartPr>
            <p14:xfrm>
              <a:off x="5856137" y="4657286"/>
              <a:ext cx="249840" cy="7812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19E39533-F21E-B4E6-B4B0-2C262F8E78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7137" y="4648286"/>
                <a:ext cx="26748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01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17583CD-7F3D-9661-284D-937CD4DC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2EE2F0-1F2B-E3D3-F572-45C9BC13A23C}"/>
              </a:ext>
            </a:extLst>
          </p:cNvPr>
          <p:cNvPicPr/>
          <p:nvPr/>
        </p:nvPicPr>
        <p:blipFill rotWithShape="1">
          <a:blip r:embed="rId2"/>
          <a:srcRect t="4286" b="44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7560AF-AEFD-E28A-ABAD-0BBD9061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80EA0D-63DE-E482-B561-35D4E589D902}"/>
              </a:ext>
            </a:extLst>
          </p:cNvPr>
          <p:cNvPicPr/>
          <p:nvPr/>
        </p:nvPicPr>
        <p:blipFill rotWithShape="1">
          <a:blip r:embed="rId2"/>
          <a:srcRect t="4552" b="43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DD6650B-D89C-DD31-6CFF-9526E1E3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FE916D-38B7-2C8E-A1E6-E72EC7229C4D}"/>
              </a:ext>
            </a:extLst>
          </p:cNvPr>
          <p:cNvPicPr/>
          <p:nvPr/>
        </p:nvPicPr>
        <p:blipFill rotWithShape="1">
          <a:blip r:embed="rId2"/>
          <a:srcRect t="5040" b="4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A843DD-47C6-8F21-643D-184E0810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A67047-DAC2-6B43-3665-7B87167C2D2C}"/>
              </a:ext>
            </a:extLst>
          </p:cNvPr>
          <p:cNvPicPr/>
          <p:nvPr/>
        </p:nvPicPr>
        <p:blipFill rotWithShape="1">
          <a:blip r:embed="rId2"/>
          <a:srcRect t="3902" b="4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5B3644-3030-F3EF-D6A7-0CE9249F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5DDCB6-1CFB-CDFB-4E7A-1221DAD2FA8B}"/>
              </a:ext>
            </a:extLst>
          </p:cNvPr>
          <p:cNvPicPr/>
          <p:nvPr/>
        </p:nvPicPr>
        <p:blipFill rotWithShape="1">
          <a:blip r:embed="rId2"/>
          <a:srcRect t="3902" b="37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43D25B-7FE0-5C84-6B9A-19444343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36DA76-CEF6-490D-063D-530648600BA7}"/>
              </a:ext>
            </a:extLst>
          </p:cNvPr>
          <p:cNvPicPr/>
          <p:nvPr/>
        </p:nvPicPr>
        <p:blipFill rotWithShape="1">
          <a:blip r:embed="rId2"/>
          <a:srcRect t="4445" b="39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00A110-0602-FBCB-142E-7F84583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3F2CCA-5D77-7629-4925-032F259F6E3A}"/>
              </a:ext>
            </a:extLst>
          </p:cNvPr>
          <p:cNvPicPr/>
          <p:nvPr/>
        </p:nvPicPr>
        <p:blipFill rotWithShape="1">
          <a:blip r:embed="rId2"/>
          <a:srcRect t="3492" b="41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C90761-313E-C520-663E-03C31716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368F6C-EA4A-7DCE-AF80-AF5DE668B678}"/>
              </a:ext>
            </a:extLst>
          </p:cNvPr>
          <p:cNvPicPr/>
          <p:nvPr/>
        </p:nvPicPr>
        <p:blipFill rotWithShape="1">
          <a:blip r:embed="rId2"/>
          <a:srcRect t="3968" b="4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5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4</cp:revision>
  <dcterms:created xsi:type="dcterms:W3CDTF">2023-12-15T12:54:23Z</dcterms:created>
  <dcterms:modified xsi:type="dcterms:W3CDTF">2023-12-29T17:30:54Z</dcterms:modified>
</cp:coreProperties>
</file>